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2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6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7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9431B-F106-E54D-A391-C3F4E52063C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3E37-D322-1443-8FC8-68088378B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153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Danny Taught Me About Leverage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Mitchell</a:t>
            </a:r>
            <a:br>
              <a:rPr lang="en-US" dirty="0" smtClean="0"/>
            </a:br>
            <a:r>
              <a:rPr lang="en-US" dirty="0" smtClean="0"/>
              <a:t>(aka Danny’s Manager)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2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had heard about Danny for years as a wild and crazy guy</a:t>
            </a:r>
          </a:p>
          <a:p>
            <a:r>
              <a:rPr lang="en-US" dirty="0" smtClean="0"/>
              <a:t>2001: I finally met him at Sun</a:t>
            </a:r>
          </a:p>
          <a:p>
            <a:pPr lvl="1"/>
            <a:r>
              <a:rPr lang="en-US" dirty="0" smtClean="0"/>
              <a:t>He was a researcher in Sun Labs</a:t>
            </a:r>
          </a:p>
          <a:p>
            <a:pPr lvl="1"/>
            <a:r>
              <a:rPr lang="en-US" dirty="0" smtClean="0"/>
              <a:t>I was then VP of Sun Labs</a:t>
            </a:r>
          </a:p>
          <a:p>
            <a:pPr lvl="1"/>
            <a:r>
              <a:rPr lang="en-US" dirty="0" smtClean="0"/>
              <a:t>We were both pilots (although I am the sane one)</a:t>
            </a:r>
          </a:p>
          <a:p>
            <a:r>
              <a:rPr lang="en-US" dirty="0" smtClean="0"/>
              <a:t>2002: Danny talked me into having Sun apply for DARPA HPCS contract (something about optics &amp; computers)</a:t>
            </a:r>
          </a:p>
          <a:p>
            <a:r>
              <a:rPr lang="en-US" dirty="0" smtClean="0"/>
              <a:t>2003: I stepped aside from running labs to become PI of DARPA HPCS program at Sun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5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 descr="Danny at CHM with Jim and back of Ivans he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852" r="-86852"/>
          <a:stretch>
            <a:fillRect/>
          </a:stretch>
        </p:blipFill>
        <p:spPr>
          <a:xfrm>
            <a:off x="900002" y="148653"/>
            <a:ext cx="7312661" cy="548449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0508" y="5746037"/>
            <a:ext cx="5486400" cy="1055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2008</a:t>
            </a:r>
            <a:br>
              <a:rPr lang="en-US" sz="2000" b="1" dirty="0" smtClean="0"/>
            </a:br>
            <a:r>
              <a:rPr lang="en-US" sz="2000" b="1" dirty="0" smtClean="0"/>
              <a:t>I talked Danny into coming to a Computer History Museum event that required a tuxedo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326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Plot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2008: Danny says computers need to use optics for interconnects</a:t>
            </a:r>
          </a:p>
          <a:p>
            <a:r>
              <a:rPr lang="en-US" dirty="0" smtClean="0"/>
              <a:t>Sun awarded DARPA contract for UNIC program in silicon photonics</a:t>
            </a:r>
          </a:p>
          <a:p>
            <a:pPr lvl="1"/>
            <a:r>
              <a:rPr lang="en-US" dirty="0" smtClean="0"/>
              <a:t>Danny talks me into managing the program</a:t>
            </a:r>
          </a:p>
          <a:p>
            <a:pPr lvl="1"/>
            <a:r>
              <a:rPr lang="en-US" dirty="0" smtClean="0"/>
              <a:t>I am still doing this as well as microelectronics packaging and chip interconnects</a:t>
            </a:r>
          </a:p>
          <a:p>
            <a:pPr lvl="1"/>
            <a:r>
              <a:rPr lang="en-US" dirty="0" smtClean="0"/>
              <a:t>This is mostly Danny’s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6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703703"/>
            <a:ext cx="5486400" cy="9426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2010</a:t>
            </a:r>
            <a:br>
              <a:rPr lang="en-US" dirty="0" smtClean="0"/>
            </a:br>
            <a:r>
              <a:rPr lang="en-US" dirty="0" smtClean="0"/>
              <a:t>Jim talks Danny into a tuxedo for the second time at another Computer History Museum event</a:t>
            </a:r>
            <a:endParaRPr lang="en-US" dirty="0"/>
          </a:p>
        </p:txBody>
      </p:sp>
      <p:pic>
        <p:nvPicPr>
          <p:cNvPr id="7" name="Picture Placeholder 4" descr="Danny at CHM in tuxedo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07" r="-35507"/>
          <a:stretch>
            <a:fillRect/>
          </a:stretch>
        </p:blipFill>
        <p:spPr>
          <a:xfrm>
            <a:off x="678929" y="282222"/>
            <a:ext cx="7040495" cy="5280371"/>
          </a:xfrm>
        </p:spPr>
      </p:pic>
    </p:spTree>
    <p:extLst>
      <p:ext uri="{BB962C8B-B14F-4D97-AF65-F5344CB8AC3E}">
        <p14:creationId xmlns:p14="http://schemas.microsoft.com/office/powerpoint/2010/main" val="364147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 of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Danny talked me into spending 12 years pursuing interconnects and optics</a:t>
            </a:r>
          </a:p>
          <a:p>
            <a:r>
              <a:rPr lang="en-US" dirty="0" smtClean="0"/>
              <a:t>I talked Danny into a tuxedo two evenings that included free food and entertainment</a:t>
            </a:r>
          </a:p>
          <a:p>
            <a:r>
              <a:rPr lang="en-US" dirty="0" smtClean="0"/>
              <a:t>Who is better at leveraging others?</a:t>
            </a:r>
          </a:p>
          <a:p>
            <a:r>
              <a:rPr lang="en-US" dirty="0" smtClean="0"/>
              <a:t>The question of nature versus nurture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5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187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Danny Taught Me About Leverage</vt:lpstr>
      <vt:lpstr>The Scenario</vt:lpstr>
      <vt:lpstr>PowerPoint Presentation</vt:lpstr>
      <vt:lpstr>The Plot Continues</vt:lpstr>
      <vt:lpstr>2010 Jim talks Danny into a tuxedo for the second time at another Computer History Museum event</vt:lpstr>
      <vt:lpstr>The Lesson of Leverage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Mitchell</dc:creator>
  <cp:lastModifiedBy>Jim Mitchell</cp:lastModifiedBy>
  <cp:revision>6</cp:revision>
  <dcterms:created xsi:type="dcterms:W3CDTF">2013-03-01T20:10:12Z</dcterms:created>
  <dcterms:modified xsi:type="dcterms:W3CDTF">2013-03-02T20:21:35Z</dcterms:modified>
</cp:coreProperties>
</file>